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9"/>
    <p:restoredTop sz="94643"/>
  </p:normalViewPr>
  <p:slideViewPr>
    <p:cSldViewPr snapToGrid="0" snapToObjects="1">
      <p:cViewPr varScale="1">
        <p:scale>
          <a:sx n="140" d="100"/>
          <a:sy n="140" d="100"/>
        </p:scale>
        <p:origin x="23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35E9-EB8C-864D-90DF-12490F4C5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2AC158-0B03-5C4C-9154-24A0FEB5A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87792-193B-EC40-A0BC-D3883D617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84A3D-A548-AC46-8ED3-B4A772145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3E121-1D48-5448-8A27-7A0ED774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75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9C0C8-A188-B940-BBC7-6B67508FE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EB2C5D-506A-DD46-BF5A-F0B7609368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30D6B-FA95-0C4D-9C16-A3D796EA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8469C-6E9E-6646-ABE4-B276E508F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81145-28EC-444E-9C8B-D3FCC330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62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FC0072-1611-DD49-B564-69CF779B5C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3AB075-3B9B-AA49-8C88-7BB0CA224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E289F-E300-384A-B804-62DCBFDBA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F4E5B-3142-DA42-8342-9EBD01AAB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97141-C41F-8247-AE56-081EFB35D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93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FC4CD-C265-AA4C-8544-8A9E2077F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7AF6B-9E0F-4A48-8389-C91D721BE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635C8-775E-9648-9DB1-EA00CE350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2F546-AD68-F644-9A55-CDE7DB1CC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EB97D-478E-2947-85A4-FCFEEDDD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64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4A632-1B13-5145-9421-1A68F840A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AB38F-4AE1-2C44-A78A-B1481D12C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B9721-75B4-3A43-B62C-A7F6B405C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29CD4-F0DE-9C48-8E1E-7F1BBDC1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0C444-1D34-6C40-A95A-719F8454D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49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554BB-0B00-184F-BB26-2D5DBD72C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B9E77-A58C-5E46-B642-FBC2F7D93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AB2F5-28C0-424A-BCD4-726D6E6FA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C285EA-C208-AA48-8616-2EE53A7A7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F0E6B-EC00-C74F-8FA6-4EA4D4FBC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02986-7371-F44D-AF06-4D4B7DE1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734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854EB-416E-EB4B-9918-E9755EB6C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C59C5-517D-084E-A7CD-04089C454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5DBF6-0CC9-B848-AEF7-0350A4ED9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606664-F8BA-074B-826C-8D925A68EE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6C29E7-38EA-5B49-8A91-744F3D0E67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6DABB1-C431-DD44-A5BD-79BFA1FE9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38678-7B2A-1A43-B617-E0F30C84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8BBB97-906E-D24C-88AE-713FD040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18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6955E-4C58-AD46-805D-45815D079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6D31DF-5589-6246-A7D3-DB33A9D78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C7C456-B99B-C74C-951B-BF62B22E1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E4C0A-5C19-F34B-9CD7-206E524E8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956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1591E5-B24F-564B-A174-99C1E40D2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CA14B-549E-104E-844C-512EC6EA2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C6AADF-AE31-304B-A252-27FDE1436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703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B8D3A-EAC8-D043-825E-801EEC32B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F93FD-41C8-864A-B3EE-FFC4CCCB8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3EB94-BCEB-794F-A9A7-0D14F0013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36A457-245A-D941-B544-2544C4DA5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557C1-68FB-3149-8B6D-884BE7DA2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71A71A-1498-494D-85C9-D928541B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36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D5A76-32FB-9B4F-8BD7-0253F338F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C16D29-A026-6A48-B236-380D5C5926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A5ED4-D749-7248-98D7-B428F5D5A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5CEE8E-5ABC-5040-928B-08C9CDB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F3B49-5344-8D42-B334-16F783E64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4BE68-2432-C74D-AC66-A729BDC42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42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DCC19-A5F6-054F-8DF9-00E11AA9F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403E2-9A8F-9148-B0E8-A8F8AD7F8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67458-4D4F-C141-A24B-44BCB5D45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3841F-0756-A746-BEE5-EFEF286E2A50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15A50-19E8-B94F-9519-31F77983E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44282-EC73-3E49-BE44-E416DA5F8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FEC08-9841-EC44-B2EA-CFAAEFAFA0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86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4A005F6-A69B-944D-AE65-C527586F0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14" y="2939253"/>
            <a:ext cx="4304095" cy="240824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77C87CA-DC4A-E944-88A1-F646E8683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016" y="2939253"/>
            <a:ext cx="4304091" cy="240824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BAE6035-0101-1749-B8F3-D6CEA9221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615" y="429200"/>
            <a:ext cx="4304095" cy="240824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2AFA6D-207F-D14B-997B-C70239CC00CB}"/>
              </a:ext>
            </a:extLst>
          </p:cNvPr>
          <p:cNvSpPr/>
          <p:nvPr/>
        </p:nvSpPr>
        <p:spPr>
          <a:xfrm>
            <a:off x="778623" y="908171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(a)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ADCA5B-2AB6-7F43-9ADB-FCABF99AFCA5}"/>
              </a:ext>
            </a:extLst>
          </p:cNvPr>
          <p:cNvSpPr/>
          <p:nvPr/>
        </p:nvSpPr>
        <p:spPr>
          <a:xfrm>
            <a:off x="5263553" y="908171"/>
            <a:ext cx="375249" cy="3034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(b)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C5449BB-DB01-F940-9637-669AE31EF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8667" y="415388"/>
            <a:ext cx="4340790" cy="242877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6BD684E-1330-B94D-91DA-9BC3F50B6BBB}"/>
              </a:ext>
            </a:extLst>
          </p:cNvPr>
          <p:cNvSpPr/>
          <p:nvPr/>
        </p:nvSpPr>
        <p:spPr>
          <a:xfrm>
            <a:off x="5172348" y="906799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(b)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F32615-815F-B948-9BB7-5AEFA75E664D}"/>
              </a:ext>
            </a:extLst>
          </p:cNvPr>
          <p:cNvSpPr/>
          <p:nvPr/>
        </p:nvSpPr>
        <p:spPr>
          <a:xfrm>
            <a:off x="778623" y="3426563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(c)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E33541-8061-E548-9858-C80124841E82}"/>
              </a:ext>
            </a:extLst>
          </p:cNvPr>
          <p:cNvSpPr/>
          <p:nvPr/>
        </p:nvSpPr>
        <p:spPr>
          <a:xfrm>
            <a:off x="5172348" y="3426563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(d)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376D25-6C7C-AB49-901F-96069CA5B697}"/>
              </a:ext>
            </a:extLst>
          </p:cNvPr>
          <p:cNvSpPr/>
          <p:nvPr/>
        </p:nvSpPr>
        <p:spPr>
          <a:xfrm>
            <a:off x="667512" y="690985"/>
            <a:ext cx="3108960" cy="1662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21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FBC718-CE40-644E-A8B9-255B9380E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534"/>
            <a:ext cx="4005072" cy="21932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00EACB-C85D-BB44-806B-405FC9D8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172" y="174534"/>
            <a:ext cx="4005072" cy="21932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1C70E4-6662-3D46-A3B0-DD6AD9578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344" y="174534"/>
            <a:ext cx="4005070" cy="21932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84862EA-525E-E446-8214-27FB49658921}"/>
              </a:ext>
            </a:extLst>
          </p:cNvPr>
          <p:cNvSpPr/>
          <p:nvPr/>
        </p:nvSpPr>
        <p:spPr>
          <a:xfrm>
            <a:off x="275703" y="597275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(a)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81F922-09C9-7348-BC7B-C730DE4A18FA}"/>
              </a:ext>
            </a:extLst>
          </p:cNvPr>
          <p:cNvSpPr/>
          <p:nvPr/>
        </p:nvSpPr>
        <p:spPr>
          <a:xfrm>
            <a:off x="4314540" y="597274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(b)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2D94C1-364F-CE43-AEF8-B381041DB7AB}"/>
              </a:ext>
            </a:extLst>
          </p:cNvPr>
          <p:cNvSpPr/>
          <p:nvPr/>
        </p:nvSpPr>
        <p:spPr>
          <a:xfrm>
            <a:off x="8354460" y="597274"/>
            <a:ext cx="375249" cy="3034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" pitchFamily="2" charset="0"/>
              </a:rPr>
              <a:t>(c)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E15864C-D9E1-9C44-A7E2-631F025EEC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3940"/>
            <a:ext cx="3913022" cy="23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900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24</Words>
  <Application>Microsoft Macintosh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cp:lastPrinted>2019-05-08T22:12:00Z</cp:lastPrinted>
  <dcterms:created xsi:type="dcterms:W3CDTF">2019-05-08T20:51:28Z</dcterms:created>
  <dcterms:modified xsi:type="dcterms:W3CDTF">2019-05-08T22:22:25Z</dcterms:modified>
</cp:coreProperties>
</file>

<file path=docProps/thumbnail.jpeg>
</file>